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0" autoAdjust="0"/>
    <p:restoredTop sz="94660"/>
  </p:normalViewPr>
  <p:slideViewPr>
    <p:cSldViewPr snapToGrid="0">
      <p:cViewPr varScale="1">
        <p:scale>
          <a:sx n="45" d="100"/>
          <a:sy n="45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9-04-26T05:28:09.230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fitToCurve" value="1"/>
    </inkml:brush>
  </inkml:definitions>
  <inkml:trace contextRef="#ctx0" brushRef="#br0">1251 1016 0</inkml:trace>
  <inkml:trace contextRef="#ctx0" brushRef="#br0" timeOffset="115289.091">0 157 0,'0'39'688,"0"0"-626,0 0-30,0 0-17,0 0 16,0 0 1,0 0-1,0 0-15,0 0-1,0 1 1,0 38-1,0-39 32,0 0 47,0 0-47,0 0 0,0 39-47,0-39 31,0 0 16,0 0 1094</inkml:trace>
  <inkml:trace contextRef="#ctx0" brushRef="#br0" timeOffset="172219.091">2267 0 0,'0'40'579,"0"-1"-548,0 0 0,0 0-15,0 0-1,0 0 17,0 0-17,0 0 1,0 39 31,0 0-16,0-39-15,0 1-1,0-1 16,0 0-15,0 0 0,0 0-1,0 39 17,0 0-17,0-39 16,0 0 16,0 0 16,0 0-16</inkml:trace>
  <inkml:trace contextRef="#ctx0" brushRef="#br0" timeOffset="200656.091">39 1016 0,'39'0'750,"0"0"-672,40 0-62,-1 0-1,-39 0 1,0 0 15,0 0-15,0 0 15,0 0-15,39 0-1,-39 0 17,39 0-1,-38 0 0,-1 0-15,39 0-1,-39 0 1,0 0 0,0 0 15,0 0-15,0 0 15,39 0-31,-39 0 15,0 0 1,1 0 0,-1 0-1,0 0 1,0 0 0,39 0 30,0 0-30,-39 0 15,39 0 1,-39 0-17,40 0 1,-40 0-1,0 0-15,39 0 47,-39 0-31,39 0 15,-39 0-15,0 0-1,0 0 1,0 0 15,0 0 16,1 0-16,-1 0 32</inkml:trace>
  <inkml:trace contextRef="#ctx0" brushRef="#br0" timeOffset="206843.091">0 118 0,'39'0'578,"39"0"-562,1 0 0,-40 0-1,0 0 1,0 0 15,0 0-15,0 0-1,0 0 1,39 0 0,-39 0-1,39 0 17,-39 0 14,40 0-30,-40 0 0,0 0 15,0 0-31,0 0 16,0 0 15,0 0-16,0 0 1,0 0 15,39 0-15,-39 0 0,40 0 15,-40 0 0,0 0 16,0 0-31,0 0 15,0 0 0,0 0-15,0 0 15,0 0-15,39 0 15,1 0-16,-40 0 17,0 0-17,0 0 17,0 0-17,39 0 32,-39 0-16,0 0 16,0 0-16,0 0-15,0 0 47,0 0 249,1 0-281,-1 0 16,0 0 47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29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37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99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338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59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14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48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42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016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837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9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9451F-3201-4F4B-ADB3-684475063085}" type="datetimeFigureOut">
              <a:rPr kumimoji="1" lang="ja-JP" altLang="en-US" smtClean="0"/>
              <a:t>2019/4/26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977B3-ADA1-4068-8D53-746BF932C1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83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5.png"/><Relationship Id="rId7" Type="http://schemas.openxmlformats.org/officeDocument/2006/relationships/customXml" Target="../ink/ink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B4ED56-C35B-4538-A996-7C447C375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232259">
            <a:off x="3440162" y="2160176"/>
            <a:ext cx="5311677" cy="2217522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B6ED81F-BF51-41A8-9830-AFE05A7580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EC0E6C-3724-4DD4-872E-DAC795AFF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758" y="982936"/>
            <a:ext cx="5413513" cy="4572000"/>
          </a:xfrm>
          <a:prstGeom prst="rect">
            <a:avLst/>
          </a:prstGeom>
        </p:spPr>
      </p:pic>
      <p:sp>
        <p:nvSpPr>
          <p:cNvPr id="40" name="矢印: 右 39">
            <a:extLst>
              <a:ext uri="{FF2B5EF4-FFF2-40B4-BE49-F238E27FC236}">
                <a16:creationId xmlns:a16="http://schemas.microsoft.com/office/drawing/2014/main" id="{563F13A4-8E5B-4325-B0BE-B476E2F6CC5B}"/>
              </a:ext>
            </a:extLst>
          </p:cNvPr>
          <p:cNvSpPr/>
          <p:nvPr/>
        </p:nvSpPr>
        <p:spPr>
          <a:xfrm rot="16200000" flipV="1">
            <a:off x="3607756" y="3618086"/>
            <a:ext cx="3071098" cy="79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太陽 40">
            <a:extLst>
              <a:ext uri="{FF2B5EF4-FFF2-40B4-BE49-F238E27FC236}">
                <a16:creationId xmlns:a16="http://schemas.microsoft.com/office/drawing/2014/main" id="{D0C7F511-3505-44E7-BA4B-70084D8B28A6}"/>
              </a:ext>
            </a:extLst>
          </p:cNvPr>
          <p:cNvSpPr/>
          <p:nvPr/>
        </p:nvSpPr>
        <p:spPr>
          <a:xfrm>
            <a:off x="5378604" y="2514224"/>
            <a:ext cx="480781" cy="3792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太陽 41">
            <a:extLst>
              <a:ext uri="{FF2B5EF4-FFF2-40B4-BE49-F238E27FC236}">
                <a16:creationId xmlns:a16="http://schemas.microsoft.com/office/drawing/2014/main" id="{A067F3DE-5C66-4081-89D1-44F224C4D8CF}"/>
              </a:ext>
            </a:extLst>
          </p:cNvPr>
          <p:cNvSpPr/>
          <p:nvPr/>
        </p:nvSpPr>
        <p:spPr>
          <a:xfrm>
            <a:off x="5422136" y="4944925"/>
            <a:ext cx="480781" cy="3792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太陽 42">
            <a:extLst>
              <a:ext uri="{FF2B5EF4-FFF2-40B4-BE49-F238E27FC236}">
                <a16:creationId xmlns:a16="http://schemas.microsoft.com/office/drawing/2014/main" id="{464BE841-396C-482B-B85D-4001DAF37FBE}"/>
              </a:ext>
            </a:extLst>
          </p:cNvPr>
          <p:cNvSpPr/>
          <p:nvPr/>
        </p:nvSpPr>
        <p:spPr>
          <a:xfrm>
            <a:off x="5301940" y="4467499"/>
            <a:ext cx="480781" cy="3792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太陽 43">
            <a:extLst>
              <a:ext uri="{FF2B5EF4-FFF2-40B4-BE49-F238E27FC236}">
                <a16:creationId xmlns:a16="http://schemas.microsoft.com/office/drawing/2014/main" id="{7B6664BD-63E9-4535-AA71-6E44BAC8B578}"/>
              </a:ext>
            </a:extLst>
          </p:cNvPr>
          <p:cNvSpPr/>
          <p:nvPr/>
        </p:nvSpPr>
        <p:spPr>
          <a:xfrm>
            <a:off x="5721236" y="4614930"/>
            <a:ext cx="480781" cy="3792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太陽 44">
            <a:extLst>
              <a:ext uri="{FF2B5EF4-FFF2-40B4-BE49-F238E27FC236}">
                <a16:creationId xmlns:a16="http://schemas.microsoft.com/office/drawing/2014/main" id="{EAEE8F0B-6E60-4851-9984-2FC27E821971}"/>
              </a:ext>
            </a:extLst>
          </p:cNvPr>
          <p:cNvSpPr/>
          <p:nvPr/>
        </p:nvSpPr>
        <p:spPr>
          <a:xfrm>
            <a:off x="5751734" y="2750630"/>
            <a:ext cx="480781" cy="3792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太陽 45">
            <a:extLst>
              <a:ext uri="{FF2B5EF4-FFF2-40B4-BE49-F238E27FC236}">
                <a16:creationId xmlns:a16="http://schemas.microsoft.com/office/drawing/2014/main" id="{C9DE92B0-7CF6-47BC-9156-56512F5B12AC}"/>
              </a:ext>
            </a:extLst>
          </p:cNvPr>
          <p:cNvSpPr/>
          <p:nvPr/>
        </p:nvSpPr>
        <p:spPr>
          <a:xfrm>
            <a:off x="5214876" y="2889732"/>
            <a:ext cx="480781" cy="3792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23EC37E-7275-4524-B5B6-18D41B2BC7B8}"/>
              </a:ext>
            </a:extLst>
          </p:cNvPr>
          <p:cNvSpPr txBox="1"/>
          <p:nvPr/>
        </p:nvSpPr>
        <p:spPr>
          <a:xfrm>
            <a:off x="402702" y="2832854"/>
            <a:ext cx="35466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背骨を引き上げ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姿勢をよくする</a:t>
            </a:r>
            <a:r>
              <a:rPr kumimoji="1" lang="ja-JP" altLang="en-US" dirty="0"/>
              <a:t>ことで</a:t>
            </a:r>
            <a:endParaRPr kumimoji="1" lang="en-US" altLang="ja-JP" dirty="0"/>
          </a:p>
          <a:p>
            <a:r>
              <a:rPr kumimoji="1" lang="ja-JP" altLang="en-US" dirty="0"/>
              <a:t>肩こり首こり腰痛は</a:t>
            </a:r>
            <a:r>
              <a:rPr lang="ja-JP" altLang="en-US" sz="2400" b="1" dirty="0">
                <a:solidFill>
                  <a:srgbClr val="0070C0"/>
                </a:solidFill>
              </a:rPr>
              <a:t>改善</a:t>
            </a:r>
            <a:r>
              <a:rPr lang="ja-JP" altLang="en-US" sz="1600" b="1" dirty="0"/>
              <a:t>され</a:t>
            </a:r>
            <a:r>
              <a:rPr kumimoji="1" lang="ja-JP" altLang="en-US" sz="1600" dirty="0"/>
              <a:t>ます</a:t>
            </a:r>
            <a:r>
              <a:rPr kumimoji="1" lang="ja-JP" altLang="en-US" dirty="0"/>
              <a:t>！！！</a:t>
            </a:r>
          </a:p>
        </p:txBody>
      </p:sp>
    </p:spTree>
    <p:extLst>
      <p:ext uri="{BB962C8B-B14F-4D97-AF65-F5344CB8AC3E}">
        <p14:creationId xmlns:p14="http://schemas.microsoft.com/office/powerpoint/2010/main" val="355238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D2B5595-BF43-4F39-8821-36A14C7C2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0450" y="1250995"/>
            <a:ext cx="5413513" cy="4572000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421FD361-D252-4817-A25A-B2BAF3F18C48}"/>
              </a:ext>
            </a:extLst>
          </p:cNvPr>
          <p:cNvSpPr/>
          <p:nvPr/>
        </p:nvSpPr>
        <p:spPr>
          <a:xfrm rot="11711976">
            <a:off x="5415029" y="3381934"/>
            <a:ext cx="660630" cy="3445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250AF537-22B5-42ED-A3DB-EBC892FBC175}"/>
              </a:ext>
            </a:extLst>
          </p:cNvPr>
          <p:cNvSpPr/>
          <p:nvPr/>
        </p:nvSpPr>
        <p:spPr>
          <a:xfrm rot="19242354">
            <a:off x="4336755" y="6019473"/>
            <a:ext cx="779993" cy="327461"/>
          </a:xfrm>
          <a:prstGeom prst="rightArrow">
            <a:avLst>
              <a:gd name="adj1" fmla="val 73077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爆発: 8 pt 11">
            <a:extLst>
              <a:ext uri="{FF2B5EF4-FFF2-40B4-BE49-F238E27FC236}">
                <a16:creationId xmlns:a16="http://schemas.microsoft.com/office/drawing/2014/main" id="{10A1E64E-CC5D-4CEE-A518-337E4DEAF278}"/>
              </a:ext>
            </a:extLst>
          </p:cNvPr>
          <p:cNvSpPr/>
          <p:nvPr/>
        </p:nvSpPr>
        <p:spPr>
          <a:xfrm>
            <a:off x="4487877" y="5121589"/>
            <a:ext cx="344556" cy="3492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爆発: 8 pt 15">
            <a:extLst>
              <a:ext uri="{FF2B5EF4-FFF2-40B4-BE49-F238E27FC236}">
                <a16:creationId xmlns:a16="http://schemas.microsoft.com/office/drawing/2014/main" id="{F6BAFB98-12C4-4E1C-893F-BDB6691652C9}"/>
              </a:ext>
            </a:extLst>
          </p:cNvPr>
          <p:cNvSpPr/>
          <p:nvPr/>
        </p:nvSpPr>
        <p:spPr>
          <a:xfrm>
            <a:off x="5038004" y="5667269"/>
            <a:ext cx="344556" cy="3492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爆発: 8 pt 16">
            <a:extLst>
              <a:ext uri="{FF2B5EF4-FFF2-40B4-BE49-F238E27FC236}">
                <a16:creationId xmlns:a16="http://schemas.microsoft.com/office/drawing/2014/main" id="{050BDED4-2461-4CFA-AA9E-5FA58D58BBC5}"/>
              </a:ext>
            </a:extLst>
          </p:cNvPr>
          <p:cNvSpPr/>
          <p:nvPr/>
        </p:nvSpPr>
        <p:spPr>
          <a:xfrm>
            <a:off x="5121040" y="3186295"/>
            <a:ext cx="344556" cy="3492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爆発: 8 pt 17">
            <a:extLst>
              <a:ext uri="{FF2B5EF4-FFF2-40B4-BE49-F238E27FC236}">
                <a16:creationId xmlns:a16="http://schemas.microsoft.com/office/drawing/2014/main" id="{C81F6F54-17F2-4296-B681-91A63975ED9F}"/>
              </a:ext>
            </a:extLst>
          </p:cNvPr>
          <p:cNvSpPr/>
          <p:nvPr/>
        </p:nvSpPr>
        <p:spPr>
          <a:xfrm>
            <a:off x="4664058" y="3042303"/>
            <a:ext cx="344556" cy="3492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爆発: 8 pt 18">
            <a:extLst>
              <a:ext uri="{FF2B5EF4-FFF2-40B4-BE49-F238E27FC236}">
                <a16:creationId xmlns:a16="http://schemas.microsoft.com/office/drawing/2014/main" id="{6321FF1C-A1EC-43F3-BC72-684CD6CC1151}"/>
              </a:ext>
            </a:extLst>
          </p:cNvPr>
          <p:cNvSpPr/>
          <p:nvPr/>
        </p:nvSpPr>
        <p:spPr>
          <a:xfrm>
            <a:off x="5012890" y="2771940"/>
            <a:ext cx="344556" cy="3492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67EC4636-9C25-4375-9F56-AD149DCF96FE}"/>
              </a:ext>
            </a:extLst>
          </p:cNvPr>
          <p:cNvSpPr/>
          <p:nvPr/>
        </p:nvSpPr>
        <p:spPr>
          <a:xfrm rot="929064">
            <a:off x="4039629" y="2863038"/>
            <a:ext cx="660630" cy="3445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8B8D728B-68EA-4CA6-9326-DAFD171200D5}"/>
              </a:ext>
            </a:extLst>
          </p:cNvPr>
          <p:cNvSpPr/>
          <p:nvPr/>
        </p:nvSpPr>
        <p:spPr>
          <a:xfrm rot="20341687">
            <a:off x="3969935" y="5624712"/>
            <a:ext cx="710418" cy="347895"/>
          </a:xfrm>
          <a:prstGeom prst="rightArrow">
            <a:avLst>
              <a:gd name="adj1" fmla="val 73077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C35667A9-FB28-4881-9994-5E56CD1ECFB7}"/>
              </a:ext>
            </a:extLst>
          </p:cNvPr>
          <p:cNvSpPr/>
          <p:nvPr/>
        </p:nvSpPr>
        <p:spPr>
          <a:xfrm rot="1067135">
            <a:off x="3743130" y="5020192"/>
            <a:ext cx="791935" cy="346409"/>
          </a:xfrm>
          <a:prstGeom prst="rightArrow">
            <a:avLst>
              <a:gd name="adj1" fmla="val 73077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83A6A7DC-9661-45AB-9BC6-7A640FC157CD}"/>
              </a:ext>
            </a:extLst>
          </p:cNvPr>
          <p:cNvSpPr/>
          <p:nvPr/>
        </p:nvSpPr>
        <p:spPr>
          <a:xfrm rot="3059992">
            <a:off x="4550794" y="2421632"/>
            <a:ext cx="660630" cy="34455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爆発: 8 pt 14">
            <a:extLst>
              <a:ext uri="{FF2B5EF4-FFF2-40B4-BE49-F238E27FC236}">
                <a16:creationId xmlns:a16="http://schemas.microsoft.com/office/drawing/2014/main" id="{C9DA800E-1765-42DA-8644-2376D3A9B9C3}"/>
              </a:ext>
            </a:extLst>
          </p:cNvPr>
          <p:cNvSpPr/>
          <p:nvPr/>
        </p:nvSpPr>
        <p:spPr>
          <a:xfrm>
            <a:off x="4660155" y="5421993"/>
            <a:ext cx="344556" cy="34921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8F69F3-05C5-4C4D-942F-8514BCF47B46}"/>
              </a:ext>
            </a:extLst>
          </p:cNvPr>
          <p:cNvSpPr txBox="1"/>
          <p:nvPr/>
        </p:nvSpPr>
        <p:spPr>
          <a:xfrm>
            <a:off x="345893" y="2753241"/>
            <a:ext cx="3112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長時間の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不良姿勢（猫背）</a:t>
            </a:r>
            <a:endParaRPr kumimoji="1" lang="en-US" altLang="ja-JP" sz="2000" b="1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が肩や首、腰なのに過度な負担がかかり</a:t>
            </a:r>
            <a:endParaRPr kumimoji="1" lang="en-US" altLang="ja-JP" dirty="0"/>
          </a:p>
          <a:p>
            <a:r>
              <a:rPr lang="ja-JP" altLang="en-US" sz="2000" b="1" dirty="0">
                <a:solidFill>
                  <a:srgbClr val="0070C0"/>
                </a:solidFill>
              </a:rPr>
              <a:t>痛みを起こします。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52F39998-B1A3-4BEB-BDEA-A11562A10982}"/>
              </a:ext>
            </a:extLst>
          </p:cNvPr>
          <p:cNvSpPr/>
          <p:nvPr/>
        </p:nvSpPr>
        <p:spPr>
          <a:xfrm rot="21012644" flipH="1">
            <a:off x="4686146" y="2927074"/>
            <a:ext cx="2294471" cy="2915581"/>
          </a:xfrm>
          <a:prstGeom prst="arc">
            <a:avLst>
              <a:gd name="adj1" fmla="val 16200000"/>
              <a:gd name="adj2" fmla="val 4704982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1511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4A51868B-1344-4A8E-A87D-8F2385653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12" y="13070"/>
            <a:ext cx="12192000" cy="6857999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0297452-2AAA-413E-909A-A35BDF9FD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 r="17080"/>
          <a:stretch/>
        </p:blipFill>
        <p:spPr>
          <a:xfrm rot="20707345">
            <a:off x="5691149" y="1691956"/>
            <a:ext cx="2368362" cy="250980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F232D1-1E9B-4251-9118-C41E43DC5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4" r="17080"/>
          <a:stretch/>
        </p:blipFill>
        <p:spPr>
          <a:xfrm rot="1374389">
            <a:off x="8924601" y="2162192"/>
            <a:ext cx="2752555" cy="2140737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8A5753E-85BE-4188-8BED-C463FCDFAB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11456" r="6745"/>
          <a:stretch/>
        </p:blipFill>
        <p:spPr>
          <a:xfrm>
            <a:off x="4129010" y="4463740"/>
            <a:ext cx="3054626" cy="217666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E58510A-A67C-48D3-AF80-74AD603AA7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2" t="17273" r="13679" b="26042"/>
          <a:stretch/>
        </p:blipFill>
        <p:spPr>
          <a:xfrm>
            <a:off x="41512" y="3116953"/>
            <a:ext cx="3578088" cy="36430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A66910B-9BFE-48AD-B146-9053F18AA467}"/>
              </a:ext>
            </a:extLst>
          </p:cNvPr>
          <p:cNvSpPr txBox="1"/>
          <p:nvPr/>
        </p:nvSpPr>
        <p:spPr>
          <a:xfrm>
            <a:off x="2899379" y="110087"/>
            <a:ext cx="7068490" cy="7078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44450">
              <a:bevelT w="0" h="184150"/>
              <a:bevelB w="285750" h="368300"/>
              <a:contourClr>
                <a:schemeClr val="bg1"/>
              </a:contourClr>
            </a:sp3d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  <a:effectLst>
                  <a:outerShdw blurRad="1270000" dist="2540000" dir="21540000" sx="200000" sy="200000" algn="ctr" rotWithShape="0">
                    <a:schemeClr val="bg1">
                      <a:alpha val="0"/>
                    </a:schemeClr>
                  </a:outerShdw>
                </a:effectLst>
              </a:rPr>
              <a:t>本気で良くしたいあなたへ！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A1CA63-F8CE-47F2-AC0F-9CB4DBAE0376}"/>
              </a:ext>
            </a:extLst>
          </p:cNvPr>
          <p:cNvSpPr txBox="1"/>
          <p:nvPr/>
        </p:nvSpPr>
        <p:spPr>
          <a:xfrm>
            <a:off x="2682238" y="771153"/>
            <a:ext cx="728563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a:bodyPr>
          <a:lstStyle/>
          <a:p>
            <a:r>
              <a:rPr lang="ja-JP" altLang="en-US" sz="3600" b="1" i="1" dirty="0">
                <a:ln w="190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飯田橋</a:t>
            </a:r>
            <a:r>
              <a:rPr lang="ja-JP" altLang="en-US" sz="3600" b="1" dirty="0">
                <a:ln w="190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</a:t>
            </a:r>
            <a:r>
              <a:rPr lang="ja-JP" altLang="en-US" sz="3600" b="1" i="1" dirty="0">
                <a:ln w="190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姿勢改善専門</a:t>
            </a:r>
            <a:r>
              <a:rPr lang="en-US" altLang="ja-JP" sz="3600" b="1" i="1" dirty="0">
                <a:ln w="190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OTA</a:t>
            </a:r>
            <a:r>
              <a:rPr lang="ja-JP" altLang="en-US" sz="3600" b="1" i="1" dirty="0">
                <a:ln w="19050">
                  <a:solidFill>
                    <a:schemeClr val="bg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整体院</a:t>
            </a:r>
            <a:endParaRPr kumimoji="1" lang="ja-JP" altLang="en-US" sz="3600" b="1" i="1" dirty="0">
              <a:ln w="19050">
                <a:solidFill>
                  <a:schemeClr val="bg1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18CA14E8-6BE5-4825-A097-425DBBC757D8}"/>
              </a:ext>
            </a:extLst>
          </p:cNvPr>
          <p:cNvSpPr/>
          <p:nvPr/>
        </p:nvSpPr>
        <p:spPr>
          <a:xfrm>
            <a:off x="122857" y="1508615"/>
            <a:ext cx="5174973" cy="14851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4BF0287-9766-4FD4-9EBF-458CD3415CDA}"/>
              </a:ext>
            </a:extLst>
          </p:cNvPr>
          <p:cNvSpPr/>
          <p:nvPr/>
        </p:nvSpPr>
        <p:spPr>
          <a:xfrm>
            <a:off x="7607706" y="5152738"/>
            <a:ext cx="4160224" cy="13997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たった</a:t>
            </a:r>
            <a:r>
              <a:rPr kumimoji="1" lang="en-US" altLang="ja-JP" b="1" dirty="0">
                <a:solidFill>
                  <a:schemeClr val="tx1"/>
                </a:solidFill>
              </a:rPr>
              <a:t>1</a:t>
            </a:r>
            <a:r>
              <a:rPr kumimoji="1" lang="ja-JP" altLang="en-US" b="1" dirty="0">
                <a:solidFill>
                  <a:schemeClr val="tx1"/>
                </a:solidFill>
              </a:rPr>
              <a:t>回で</a:t>
            </a:r>
            <a:r>
              <a:rPr kumimoji="1" lang="ja-JP" altLang="en-US" sz="3200" b="1" i="1" dirty="0">
                <a:solidFill>
                  <a:srgbClr val="FF0000"/>
                </a:solidFill>
              </a:rPr>
              <a:t>驚きの実感！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A6FD1DA-3237-40BA-926C-754D6046E591}"/>
              </a:ext>
            </a:extLst>
          </p:cNvPr>
          <p:cNvSpPr txBox="1"/>
          <p:nvPr/>
        </p:nvSpPr>
        <p:spPr>
          <a:xfrm flipH="1">
            <a:off x="96081" y="1653000"/>
            <a:ext cx="51749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あなたの</a:t>
            </a:r>
            <a:r>
              <a:rPr kumimoji="1" lang="ja-JP" altLang="en-US" b="1" dirty="0">
                <a:solidFill>
                  <a:srgbClr val="FF0000"/>
                </a:solidFill>
              </a:rPr>
              <a:t>肩こり、首こり、四十肩、腰痛</a:t>
            </a:r>
            <a:r>
              <a:rPr kumimoji="1" lang="ja-JP" altLang="en-US" dirty="0"/>
              <a:t>などの症状の原因は</a:t>
            </a:r>
            <a:r>
              <a:rPr kumimoji="1" lang="ja-JP" altLang="en-US" sz="4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ズバリ不良姿勢</a:t>
            </a:r>
            <a:r>
              <a:rPr kumimoji="1" lang="ja-JP" altLang="en-US" dirty="0"/>
              <a:t>です！</a:t>
            </a:r>
          </a:p>
        </p:txBody>
      </p:sp>
    </p:spTree>
    <p:extLst>
      <p:ext uri="{BB962C8B-B14F-4D97-AF65-F5344CB8AC3E}">
        <p14:creationId xmlns:p14="http://schemas.microsoft.com/office/powerpoint/2010/main" val="48918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B8EF427-EA3E-4AEF-84E0-8E6EEC9C0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D819B7A-B9AD-4D05-9A76-971686A52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8716" r="12660"/>
          <a:stretch/>
        </p:blipFill>
        <p:spPr>
          <a:xfrm rot="1476930">
            <a:off x="8159844" y="757060"/>
            <a:ext cx="2857905" cy="21755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623FBD6-72CD-4AF8-8020-EAB63AECC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816">
            <a:off x="7498963" y="3583966"/>
            <a:ext cx="4332851" cy="255328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FD073D-F577-466C-8F19-76BF9C63C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353">
            <a:off x="3172470" y="755254"/>
            <a:ext cx="4206276" cy="282928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88D33E0-D7D1-4DF9-A8C3-1E311BA61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6" y="3019201"/>
            <a:ext cx="2958318" cy="223185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A8EBBE19-378C-4A83-9B79-E6F79D6AB518}"/>
              </a:ext>
            </a:extLst>
          </p:cNvPr>
          <p:cNvSpPr/>
          <p:nvPr/>
        </p:nvSpPr>
        <p:spPr>
          <a:xfrm>
            <a:off x="390687" y="5251058"/>
            <a:ext cx="5967909" cy="13402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1E14C4F-445F-416E-923E-2EA0CF439A62}"/>
              </a:ext>
            </a:extLst>
          </p:cNvPr>
          <p:cNvSpPr txBox="1"/>
          <p:nvPr/>
        </p:nvSpPr>
        <p:spPr>
          <a:xfrm>
            <a:off x="527996" y="5351798"/>
            <a:ext cx="59679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姿勢が良くなれば、あなたの</a:t>
            </a:r>
            <a:endParaRPr kumimoji="1" lang="en-US" altLang="ja-JP" sz="2800" dirty="0"/>
          </a:p>
          <a:p>
            <a:r>
              <a:rPr kumimoji="1" lang="ja-JP" altLang="en-US" sz="4000" b="1" dirty="0">
                <a:solidFill>
                  <a:srgbClr val="FF0000"/>
                </a:solidFill>
              </a:rPr>
              <a:t>お身体の不調も治ります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50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A8BCB2-055E-4CBE-8532-5938C24AA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01"/>
            <a:ext cx="12192000" cy="68580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C2DE6E4-C9E7-45E4-93E8-EAE591FBC402}"/>
              </a:ext>
            </a:extLst>
          </p:cNvPr>
          <p:cNvSpPr/>
          <p:nvPr/>
        </p:nvSpPr>
        <p:spPr>
          <a:xfrm>
            <a:off x="167301" y="297884"/>
            <a:ext cx="7050918" cy="28055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72273E-9B59-4CC3-B31F-85B8413DD4B0}"/>
              </a:ext>
            </a:extLst>
          </p:cNvPr>
          <p:cNvSpPr txBox="1"/>
          <p:nvPr/>
        </p:nvSpPr>
        <p:spPr>
          <a:xfrm>
            <a:off x="167299" y="1362233"/>
            <a:ext cx="7198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TEL</a:t>
            </a:r>
            <a:r>
              <a:rPr kumimoji="1" lang="ja-JP" altLang="en-US" sz="4400" b="1" dirty="0">
                <a:solidFill>
                  <a:srgbClr val="FF0000"/>
                </a:solidFill>
              </a:rPr>
              <a:t>０７０</a:t>
            </a:r>
            <a:r>
              <a:rPr kumimoji="1" lang="en-US" altLang="ja-JP" sz="4400" b="1" dirty="0">
                <a:solidFill>
                  <a:srgbClr val="FF0000"/>
                </a:solidFill>
              </a:rPr>
              <a:t>-</a:t>
            </a:r>
            <a:r>
              <a:rPr kumimoji="1" lang="ja-JP" altLang="en-US" sz="4400" b="1" dirty="0">
                <a:solidFill>
                  <a:srgbClr val="FF0000"/>
                </a:solidFill>
              </a:rPr>
              <a:t>１５７０</a:t>
            </a:r>
            <a:r>
              <a:rPr kumimoji="1" lang="en-US" altLang="ja-JP" sz="4400" b="1" dirty="0">
                <a:solidFill>
                  <a:srgbClr val="FF0000"/>
                </a:solidFill>
              </a:rPr>
              <a:t>-</a:t>
            </a:r>
            <a:r>
              <a:rPr kumimoji="1" lang="ja-JP" altLang="en-US" sz="4400" b="1" dirty="0">
                <a:solidFill>
                  <a:srgbClr val="FF0000"/>
                </a:solidFill>
              </a:rPr>
              <a:t>６３２９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FA9331-75CF-4629-9FEA-446B917A11D4}"/>
              </a:ext>
            </a:extLst>
          </p:cNvPr>
          <p:cNvSpPr txBox="1"/>
          <p:nvPr/>
        </p:nvSpPr>
        <p:spPr>
          <a:xfrm>
            <a:off x="336324" y="760187"/>
            <a:ext cx="52116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予約制・お問い合わせはこちら</a:t>
            </a:r>
            <a:endParaRPr kumimoji="1" lang="en-US" altLang="ja-JP" sz="2800" dirty="0"/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9BB7C8-E947-459B-A1BA-1DBCB56548DE}"/>
              </a:ext>
            </a:extLst>
          </p:cNvPr>
          <p:cNvSpPr txBox="1"/>
          <p:nvPr/>
        </p:nvSpPr>
        <p:spPr>
          <a:xfrm>
            <a:off x="949731" y="2162452"/>
            <a:ext cx="583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ご連絡お待ちしております</a:t>
            </a:r>
            <a:r>
              <a:rPr kumimoji="1" lang="ja-JP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6047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4ABE21F-4011-46B8-911D-D0BF1B0EE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8" y="-66711"/>
            <a:ext cx="12567138" cy="7294098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BD3DF3-1898-4A9B-B88E-DFFAC2796028}"/>
              </a:ext>
            </a:extLst>
          </p:cNvPr>
          <p:cNvSpPr txBox="1"/>
          <p:nvPr/>
        </p:nvSpPr>
        <p:spPr>
          <a:xfrm>
            <a:off x="832766" y="3674073"/>
            <a:ext cx="10986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営業時間　平日　　　</a:t>
            </a:r>
            <a:r>
              <a:rPr kumimoji="1" lang="en-US" altLang="ja-JP" sz="3200" dirty="0"/>
              <a:t>11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00</a:t>
            </a:r>
            <a:r>
              <a:rPr kumimoji="1" lang="ja-JP" altLang="en-US" sz="3200" dirty="0"/>
              <a:t>～</a:t>
            </a:r>
            <a:r>
              <a:rPr kumimoji="1" lang="en-US" altLang="ja-JP" sz="3200" dirty="0"/>
              <a:t>22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00</a:t>
            </a:r>
            <a:r>
              <a:rPr kumimoji="1" lang="ja-JP" altLang="en-US" sz="3200" dirty="0"/>
              <a:t>（最終受付</a:t>
            </a:r>
            <a:r>
              <a:rPr kumimoji="1" lang="en-US" altLang="ja-JP" sz="3200" dirty="0"/>
              <a:t>21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00</a:t>
            </a:r>
            <a:r>
              <a:rPr kumimoji="1" lang="ja-JP" altLang="en-US" sz="3200" dirty="0"/>
              <a:t>）</a:t>
            </a:r>
            <a:endParaRPr kumimoji="1" lang="en-US" altLang="ja-JP" sz="3200" dirty="0"/>
          </a:p>
          <a:p>
            <a:r>
              <a:rPr kumimoji="1" lang="ja-JP" altLang="en-US" sz="3200" dirty="0"/>
              <a:t>　　　　　土日祝日　</a:t>
            </a:r>
            <a:r>
              <a:rPr kumimoji="1" lang="en-US" altLang="ja-JP" sz="3200" dirty="0"/>
              <a:t>11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00</a:t>
            </a:r>
            <a:r>
              <a:rPr kumimoji="1" lang="ja-JP" altLang="en-US" sz="3200" dirty="0"/>
              <a:t>～</a:t>
            </a:r>
            <a:r>
              <a:rPr kumimoji="1" lang="en-US" altLang="ja-JP" sz="3200" dirty="0"/>
              <a:t>20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00</a:t>
            </a:r>
            <a:r>
              <a:rPr kumimoji="1" lang="ja-JP" altLang="en-US" sz="3200" dirty="0"/>
              <a:t>（最終受付</a:t>
            </a:r>
            <a:r>
              <a:rPr kumimoji="1" lang="en-US" altLang="ja-JP" sz="3200" dirty="0"/>
              <a:t>19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00</a:t>
            </a:r>
            <a:r>
              <a:rPr kumimoji="1" lang="ja-JP" altLang="en-US" sz="3200" dirty="0"/>
              <a:t>）</a:t>
            </a:r>
            <a:endParaRPr kumimoji="1" lang="en-US" altLang="ja-JP" sz="3200" dirty="0"/>
          </a:p>
          <a:p>
            <a:r>
              <a:rPr kumimoji="1" lang="en-US" altLang="ja-JP" sz="2400" dirty="0"/>
              <a:t> 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EF685D-24A8-41A6-B1FB-56B1071D031B}"/>
              </a:ext>
            </a:extLst>
          </p:cNvPr>
          <p:cNvSpPr txBox="1"/>
          <p:nvPr/>
        </p:nvSpPr>
        <p:spPr>
          <a:xfrm>
            <a:off x="447392" y="4797699"/>
            <a:ext cx="4951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〒</a:t>
            </a:r>
            <a:r>
              <a:rPr kumimoji="1" lang="en-US" altLang="ja-JP" dirty="0"/>
              <a:t>102</a:t>
            </a:r>
            <a:r>
              <a:rPr kumimoji="1" lang="ja-JP" altLang="en-US" dirty="0"/>
              <a:t>－</a:t>
            </a:r>
            <a:r>
              <a:rPr kumimoji="1" lang="en-US" altLang="ja-JP" dirty="0"/>
              <a:t>0071</a:t>
            </a:r>
          </a:p>
          <a:p>
            <a:r>
              <a:rPr kumimoji="1" lang="ja-JP" altLang="en-US" dirty="0"/>
              <a:t>東京都千代田区富士見２－２－９青木ビル２</a:t>
            </a:r>
            <a:r>
              <a:rPr kumimoji="1" lang="en-US" altLang="ja-JP" dirty="0"/>
              <a:t>F</a:t>
            </a:r>
          </a:p>
          <a:p>
            <a:r>
              <a:rPr kumimoji="1" lang="en-US" altLang="ja-JP" dirty="0"/>
              <a:t>TEL</a:t>
            </a:r>
            <a:r>
              <a:rPr kumimoji="1" lang="ja-JP" altLang="en-US" dirty="0"/>
              <a:t>：</a:t>
            </a:r>
            <a:r>
              <a:rPr kumimoji="1" lang="en-US" altLang="ja-JP" dirty="0"/>
              <a:t>070-1570-6329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CE812B7-AE64-4133-A034-2EEBCF302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65" y="4815459"/>
            <a:ext cx="1257143" cy="125714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4309D6B-82E6-4E5D-91DF-31080761CB87}"/>
              </a:ext>
            </a:extLst>
          </p:cNvPr>
          <p:cNvSpPr txBox="1"/>
          <p:nvPr/>
        </p:nvSpPr>
        <p:spPr>
          <a:xfrm>
            <a:off x="477712" y="5552235"/>
            <a:ext cx="6827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en-US" altLang="ja-JP" dirty="0"/>
              <a:t>JR</a:t>
            </a:r>
            <a:r>
              <a:rPr kumimoji="1" lang="ja-JP" altLang="en-US" dirty="0"/>
              <a:t>中央・総武線「飯田橋駅」西口徒歩２分</a:t>
            </a:r>
            <a:endParaRPr kumimoji="1" lang="en-US" altLang="ja-JP" dirty="0"/>
          </a:p>
          <a:p>
            <a:r>
              <a:rPr kumimoji="1" lang="ja-JP" altLang="en-US" dirty="0"/>
              <a:t>東京メトロ南北線・東西線・有楽町線「飯田橋」</a:t>
            </a:r>
            <a:r>
              <a:rPr kumimoji="1" lang="en-US" altLang="ja-JP" dirty="0"/>
              <a:t>B2a</a:t>
            </a:r>
            <a:r>
              <a:rPr kumimoji="1" lang="ja-JP" altLang="en-US" dirty="0"/>
              <a:t>出口徒歩</a:t>
            </a:r>
            <a:r>
              <a:rPr kumimoji="1" lang="en-US" altLang="ja-JP" dirty="0"/>
              <a:t>3</a:t>
            </a:r>
            <a:r>
              <a:rPr kumimoji="1" lang="ja-JP" altLang="en-US" dirty="0"/>
              <a:t>分</a:t>
            </a:r>
            <a:endParaRPr kumimoji="1" lang="en-US" altLang="ja-JP" dirty="0"/>
          </a:p>
          <a:p>
            <a:r>
              <a:rPr kumimoji="1" lang="ja-JP" altLang="en-US" dirty="0"/>
              <a:t>都営大江戸線「飯田橋」</a:t>
            </a:r>
            <a:r>
              <a:rPr kumimoji="1" lang="en-US" altLang="ja-JP" dirty="0"/>
              <a:t>B2a</a:t>
            </a:r>
            <a:r>
              <a:rPr kumimoji="1" lang="ja-JP" altLang="en-US" dirty="0"/>
              <a:t>出口徒歩３分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B14170A6-87A7-4564-9BAC-6F7A8A133896}"/>
              </a:ext>
            </a:extLst>
          </p:cNvPr>
          <p:cNvSpPr/>
          <p:nvPr/>
        </p:nvSpPr>
        <p:spPr>
          <a:xfrm>
            <a:off x="6532009" y="1827406"/>
            <a:ext cx="5256628" cy="17529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1" name="図 10" descr="姿勢改善専門OTA整体院 - Google マップ - Google Chrome">
            <a:extLst>
              <a:ext uri="{FF2B5EF4-FFF2-40B4-BE49-F238E27FC236}">
                <a16:creationId xmlns:a16="http://schemas.microsoft.com/office/drawing/2014/main" id="{F5F0C8CE-4660-4713-A9BA-2F9F23717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3" t="27010" r="8370" b="17427"/>
          <a:stretch/>
        </p:blipFill>
        <p:spPr>
          <a:xfrm>
            <a:off x="9143999" y="4885794"/>
            <a:ext cx="2919048" cy="20347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18E27F5-EE42-4E2B-A1FF-48802129BB51}"/>
              </a:ext>
            </a:extLst>
          </p:cNvPr>
          <p:cNvSpPr txBox="1"/>
          <p:nvPr/>
        </p:nvSpPr>
        <p:spPr>
          <a:xfrm>
            <a:off x="7199938" y="6181792"/>
            <a:ext cx="185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en-US" altLang="ja-JP" dirty="0"/>
              <a:t>OTA</a:t>
            </a:r>
            <a:r>
              <a:rPr kumimoji="1" lang="ja-JP" altLang="en-US" dirty="0"/>
              <a:t>整体院</a:t>
            </a:r>
            <a:endParaRPr kumimoji="1" lang="en-US" altLang="ja-JP" dirty="0"/>
          </a:p>
          <a:p>
            <a:r>
              <a:rPr kumimoji="1" lang="ja-JP" altLang="en-US" dirty="0"/>
              <a:t>ホームページ</a:t>
            </a:r>
            <a:r>
              <a:rPr kumimoji="1" lang="en-US" altLang="ja-JP" dirty="0"/>
              <a:t>QR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AFA8051-C248-41FD-8CC3-BECB41E9A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09" y="116024"/>
            <a:ext cx="5256628" cy="158835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3C22190-DAA6-40FD-AA92-5DFA7C301F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/>
          <a:stretch/>
        </p:blipFill>
        <p:spPr>
          <a:xfrm>
            <a:off x="477712" y="0"/>
            <a:ext cx="5182280" cy="3565867"/>
          </a:xfrm>
          <a:prstGeom prst="rect">
            <a:avLst/>
          </a:prstGeom>
          <a:effectLst>
            <a:softEdge rad="190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9" name="インク 58">
                <a:extLst>
                  <a:ext uri="{FF2B5EF4-FFF2-40B4-BE49-F238E27FC236}">
                    <a16:creationId xmlns:a16="http://schemas.microsoft.com/office/drawing/2014/main" id="{6FDD33C8-59E8-4632-9E29-A91BC3EBB91F}"/>
                  </a:ext>
                </a:extLst>
              </p14:cNvPr>
              <p14:cNvContentPartPr/>
              <p14:nvPr/>
            </p14:nvContentPartPr>
            <p14:xfrm>
              <a:off x="11029015" y="5978603"/>
              <a:ext cx="830520" cy="366120"/>
            </p14:xfrm>
          </p:contentPart>
        </mc:Choice>
        <mc:Fallback xmlns="">
          <p:pic>
            <p:nvPicPr>
              <p:cNvPr id="59" name="インク 58">
                <a:extLst>
                  <a:ext uri="{FF2B5EF4-FFF2-40B4-BE49-F238E27FC236}">
                    <a16:creationId xmlns:a16="http://schemas.microsoft.com/office/drawing/2014/main" id="{6FDD33C8-59E8-4632-9E29-A91BC3EBB9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20015" y="5969603"/>
                <a:ext cx="848160" cy="3837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B034A5-2384-4D64-AE61-B477E3620639}"/>
              </a:ext>
            </a:extLst>
          </p:cNvPr>
          <p:cNvSpPr txBox="1"/>
          <p:nvPr/>
        </p:nvSpPr>
        <p:spPr>
          <a:xfrm>
            <a:off x="7299435" y="2057541"/>
            <a:ext cx="3829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土日祝日も営業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0E29EB-5054-4638-A9A1-F55759933F83}"/>
              </a:ext>
            </a:extLst>
          </p:cNvPr>
          <p:cNvSpPr txBox="1"/>
          <p:nvPr/>
        </p:nvSpPr>
        <p:spPr>
          <a:xfrm>
            <a:off x="7299435" y="2718851"/>
            <a:ext cx="4112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飯田橋西口徒歩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分</a:t>
            </a:r>
          </a:p>
        </p:txBody>
      </p:sp>
    </p:spTree>
    <p:extLst>
      <p:ext uri="{BB962C8B-B14F-4D97-AF65-F5344CB8AC3E}">
        <p14:creationId xmlns:p14="http://schemas.microsoft.com/office/powerpoint/2010/main" val="4200365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1028</TotalTime>
  <Words>173</Words>
  <Application>Microsoft Office PowerPoint</Application>
  <PresentationFormat>ワイド画面</PresentationFormat>
  <Paragraphs>28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Microsoft YaHei</vt:lpstr>
      <vt:lpstr>Arial</vt:lpstr>
      <vt:lpstr>Arial Black</vt:lpstr>
      <vt:lpstr>Calibri</vt:lpstr>
      <vt:lpstr>Calibri Light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shinjiota2002@yahoo.co.jp</dc:creator>
  <cp:lastModifiedBy>shinjiota2002@yahoo.co.jp</cp:lastModifiedBy>
  <cp:revision>54</cp:revision>
  <dcterms:created xsi:type="dcterms:W3CDTF">2019-04-19T07:48:11Z</dcterms:created>
  <dcterms:modified xsi:type="dcterms:W3CDTF">2019-04-26T12:31:41Z</dcterms:modified>
</cp:coreProperties>
</file>